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5"/>
  </p:notesMasterIdLst>
  <p:sldIdLst>
    <p:sldId id="271" r:id="rId2"/>
    <p:sldId id="277" r:id="rId3"/>
    <p:sldId id="278" r:id="rId4"/>
  </p:sldIdLst>
  <p:sldSz cx="9144000" cy="5143500" type="screen16x9"/>
  <p:notesSz cx="6858000" cy="9144000"/>
  <p:embeddedFontLst>
    <p:embeddedFont>
      <p:font typeface="Nixie One" panose="020B0604020202020204" charset="0"/>
      <p:regular r:id="rId6"/>
    </p:embeddedFont>
    <p:embeddedFont>
      <p:font typeface="Open Sans" panose="020B0606030504020204" pitchFamily="34" charset="0"/>
      <p:regular r:id="rId7"/>
      <p:bold r:id="rId8"/>
      <p:italic r:id="rId9"/>
      <p:bold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750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b29014c42d_1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g2b29014c42d_1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>
          <a:extLst>
            <a:ext uri="{FF2B5EF4-FFF2-40B4-BE49-F238E27FC236}">
              <a16:creationId xmlns:a16="http://schemas.microsoft.com/office/drawing/2014/main" id="{900EA83A-2131-5EF7-3D18-B357D2A1D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b29014c42d_1_311:notes">
            <a:extLst>
              <a:ext uri="{FF2B5EF4-FFF2-40B4-BE49-F238E27FC236}">
                <a16:creationId xmlns:a16="http://schemas.microsoft.com/office/drawing/2014/main" id="{2F270E25-3846-CB83-AC5A-E5975BA5FE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g2b29014c42d_1_311:notes">
            <a:extLst>
              <a:ext uri="{FF2B5EF4-FFF2-40B4-BE49-F238E27FC236}">
                <a16:creationId xmlns:a16="http://schemas.microsoft.com/office/drawing/2014/main" id="{E53194BA-F23D-3B69-9C8F-49569F109B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4597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>
          <a:extLst>
            <a:ext uri="{FF2B5EF4-FFF2-40B4-BE49-F238E27FC236}">
              <a16:creationId xmlns:a16="http://schemas.microsoft.com/office/drawing/2014/main" id="{9447926C-75DD-03EC-F22A-6630140D3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b29014c42d_1_311:notes">
            <a:extLst>
              <a:ext uri="{FF2B5EF4-FFF2-40B4-BE49-F238E27FC236}">
                <a16:creationId xmlns:a16="http://schemas.microsoft.com/office/drawing/2014/main" id="{FED50840-C100-F98A-6C13-D2F1CF36D7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g2b29014c42d_1_311:notes">
            <a:extLst>
              <a:ext uri="{FF2B5EF4-FFF2-40B4-BE49-F238E27FC236}">
                <a16:creationId xmlns:a16="http://schemas.microsoft.com/office/drawing/2014/main" id="{E6AAAA08-DEF0-DD39-79FB-A9A0CDF700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6718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881187" y="-5200200"/>
            <a:ext cx="12201525" cy="12201525"/>
          </a:xfrm>
          <a:custGeom>
            <a:avLst/>
            <a:gdLst/>
            <a:ahLst/>
            <a:cxnLst/>
            <a:rect l="l" t="t" r="r" b="b"/>
            <a:pathLst>
              <a:path w="24403050" h="24403050" extrusionOk="0">
                <a:moveTo>
                  <a:pt x="0" y="0"/>
                </a:moveTo>
                <a:lnTo>
                  <a:pt x="24403050" y="0"/>
                </a:lnTo>
                <a:lnTo>
                  <a:pt x="24403050" y="24403050"/>
                </a:lnTo>
                <a:lnTo>
                  <a:pt x="0" y="244030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 amt="79000"/>
            </a:blip>
            <a:stretch>
              <a:fillRect/>
            </a:stretch>
          </a:blip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-144001" y="-2251023"/>
            <a:ext cx="10100310" cy="20200620"/>
          </a:xfrm>
          <a:custGeom>
            <a:avLst/>
            <a:gdLst/>
            <a:ahLst/>
            <a:cxnLst/>
            <a:rect l="l" t="t" r="r" b="b"/>
            <a:pathLst>
              <a:path w="20200620" h="40401240" extrusionOk="0">
                <a:moveTo>
                  <a:pt x="0" y="0"/>
                </a:moveTo>
                <a:lnTo>
                  <a:pt x="20200620" y="0"/>
                </a:lnTo>
                <a:lnTo>
                  <a:pt x="20200620" y="40401240"/>
                </a:lnTo>
                <a:lnTo>
                  <a:pt x="0" y="404012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 amt="78000"/>
            </a:blip>
            <a:stretch>
              <a:fillRect/>
            </a:stretch>
          </a:blipFill>
          <a:ln>
            <a:noFill/>
          </a:ln>
        </p:spPr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-698338" y="-6873294"/>
            <a:ext cx="10919460" cy="21838920"/>
          </a:xfrm>
          <a:custGeom>
            <a:avLst/>
            <a:gdLst/>
            <a:ahLst/>
            <a:cxnLst/>
            <a:rect l="l" t="t" r="r" b="b"/>
            <a:pathLst>
              <a:path w="21838920" h="43677840" extrusionOk="0">
                <a:moveTo>
                  <a:pt x="0" y="0"/>
                </a:moveTo>
                <a:lnTo>
                  <a:pt x="21838920" y="0"/>
                </a:lnTo>
                <a:lnTo>
                  <a:pt x="21838920" y="43677840"/>
                </a:lnTo>
                <a:lnTo>
                  <a:pt x="0" y="436778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 amt="65000"/>
            </a:blip>
            <a:stretch>
              <a:fillRect/>
            </a:stretch>
          </a:blip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-653415" y="-645795"/>
            <a:ext cx="11955780" cy="5977890"/>
          </a:xfrm>
          <a:custGeom>
            <a:avLst/>
            <a:gdLst/>
            <a:ahLst/>
            <a:cxnLst/>
            <a:rect l="l" t="t" r="r" b="b"/>
            <a:pathLst>
              <a:path w="23911560" h="11955780" extrusionOk="0">
                <a:moveTo>
                  <a:pt x="0" y="0"/>
                </a:moveTo>
                <a:lnTo>
                  <a:pt x="23911560" y="0"/>
                </a:lnTo>
                <a:lnTo>
                  <a:pt x="23911560" y="11955780"/>
                </a:lnTo>
                <a:lnTo>
                  <a:pt x="0" y="119557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 amt="32000"/>
            </a:blip>
            <a:stretch>
              <a:fillRect/>
            </a:stretch>
          </a:blipFill>
          <a:ln>
            <a:noFill/>
          </a:ln>
        </p:spPr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-698338" y="-1457325"/>
            <a:ext cx="10919460" cy="21838920"/>
          </a:xfrm>
          <a:custGeom>
            <a:avLst/>
            <a:gdLst/>
            <a:ahLst/>
            <a:cxnLst/>
            <a:rect l="l" t="t" r="r" b="b"/>
            <a:pathLst>
              <a:path w="21838920" h="43677840" extrusionOk="0">
                <a:moveTo>
                  <a:pt x="0" y="0"/>
                </a:moveTo>
                <a:lnTo>
                  <a:pt x="21838920" y="0"/>
                </a:lnTo>
                <a:lnTo>
                  <a:pt x="21838920" y="43677840"/>
                </a:lnTo>
                <a:lnTo>
                  <a:pt x="0" y="436778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 amt="65000"/>
            </a:blip>
            <a:stretch>
              <a:fillRect/>
            </a:stretch>
          </a:blipFill>
          <a:ln>
            <a:noFill/>
          </a:ln>
        </p:spPr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-671512" y="-4948778"/>
            <a:ext cx="10487025" cy="10487025"/>
          </a:xfrm>
          <a:custGeom>
            <a:avLst/>
            <a:gdLst/>
            <a:ahLst/>
            <a:cxnLst/>
            <a:rect l="l" t="t" r="r" b="b"/>
            <a:pathLst>
              <a:path w="20974050" h="20974050" extrusionOk="0">
                <a:moveTo>
                  <a:pt x="0" y="0"/>
                </a:moveTo>
                <a:lnTo>
                  <a:pt x="20974050" y="0"/>
                </a:lnTo>
                <a:lnTo>
                  <a:pt x="20974050" y="20974050"/>
                </a:lnTo>
                <a:lnTo>
                  <a:pt x="0" y="209740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 amt="77000"/>
            </a:blip>
            <a:stretch>
              <a:fillRect/>
            </a:stretch>
          </a:blipFill>
          <a:ln>
            <a:noFill/>
          </a:ln>
        </p:spPr>
      </p:sp>
      <p:sp>
        <p:nvSpPr>
          <p:cNvPr id="39" name="Google Shape;39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 flipH="1">
            <a:off x="-571500" y="0"/>
            <a:ext cx="10287000" cy="5143500"/>
          </a:xfrm>
          <a:custGeom>
            <a:avLst/>
            <a:gdLst/>
            <a:ahLst/>
            <a:cxnLst/>
            <a:rect l="l" t="t" r="r" b="b"/>
            <a:pathLst>
              <a:path w="20574000" h="10287000" extrusionOk="0">
                <a:moveTo>
                  <a:pt x="20574000" y="0"/>
                </a:moveTo>
                <a:lnTo>
                  <a:pt x="0" y="0"/>
                </a:lnTo>
                <a:lnTo>
                  <a:pt x="0" y="10287000"/>
                </a:lnTo>
                <a:lnTo>
                  <a:pt x="20574000" y="10287000"/>
                </a:lnTo>
                <a:lnTo>
                  <a:pt x="2057400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6" name="Google Shape;46;p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ixie One"/>
              <a:buNone/>
              <a:defRPr sz="28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ixie One"/>
              <a:buChar char="●"/>
              <a:defRPr sz="1800">
                <a:solidFill>
                  <a:schemeClr val="dk2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6"/>
          <p:cNvSpPr/>
          <p:nvPr/>
        </p:nvSpPr>
        <p:spPr>
          <a:xfrm>
            <a:off x="-1524000" y="-476250"/>
            <a:ext cx="12192000" cy="6096000"/>
          </a:xfrm>
          <a:custGeom>
            <a:avLst/>
            <a:gdLst/>
            <a:ahLst/>
            <a:cxnLst/>
            <a:rect l="l" t="t" r="r" b="b"/>
            <a:pathLst>
              <a:path w="24384000" h="12192000" extrusionOk="0">
                <a:moveTo>
                  <a:pt x="0" y="0"/>
                </a:moveTo>
                <a:lnTo>
                  <a:pt x="24384000" y="0"/>
                </a:lnTo>
                <a:lnTo>
                  <a:pt x="24384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9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de-DE" dirty="0"/>
          </a:p>
        </p:txBody>
      </p:sp>
      <p:sp>
        <p:nvSpPr>
          <p:cNvPr id="306" name="Google Shape;306;p26"/>
          <p:cNvSpPr txBox="1"/>
          <p:nvPr/>
        </p:nvSpPr>
        <p:spPr>
          <a:xfrm>
            <a:off x="2752880" y="3477775"/>
            <a:ext cx="3638239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80" b="1" i="0" u="none" strike="noStrike" cap="none" dirty="0">
                <a:solidFill>
                  <a:srgbClr val="323232"/>
                </a:solidFill>
                <a:latin typeface="Open Sans"/>
                <a:ea typeface="Open Sans"/>
                <a:cs typeface="Open Sans"/>
                <a:sym typeface="Open Sans"/>
              </a:rPr>
              <a:t>Texxxx</a:t>
            </a:r>
            <a:endParaRPr sz="700" dirty="0"/>
          </a:p>
        </p:txBody>
      </p:sp>
      <p:sp>
        <p:nvSpPr>
          <p:cNvPr id="307" name="Google Shape;307;p26"/>
          <p:cNvSpPr txBox="1"/>
          <p:nvPr/>
        </p:nvSpPr>
        <p:spPr>
          <a:xfrm>
            <a:off x="559980" y="100316"/>
            <a:ext cx="7509023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b="1" i="0" u="none" strike="noStrike" cap="none" dirty="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  </a:t>
            </a:r>
            <a:r>
              <a:rPr lang="de-DE" sz="2400" b="1" i="0" u="none" strike="noStrike" cap="none" dirty="0">
                <a:solidFill>
                  <a:srgbClr val="FFFF00"/>
                </a:solidFill>
                <a:latin typeface="Nixie One"/>
                <a:ea typeface="Nixie One"/>
                <a:cs typeface="Nixie One"/>
                <a:sym typeface="Nixie One"/>
              </a:rPr>
              <a:t>Balkendiagramm der Sichtungsdauer</a:t>
            </a:r>
            <a:endParaRPr sz="2400" dirty="0">
              <a:solidFill>
                <a:srgbClr val="FFFF00"/>
              </a:solidFill>
            </a:endParaRPr>
          </a:p>
        </p:txBody>
      </p:sp>
      <p:sp>
        <p:nvSpPr>
          <p:cNvPr id="308" name="Google Shape;308;p26"/>
          <p:cNvSpPr txBox="1"/>
          <p:nvPr/>
        </p:nvSpPr>
        <p:spPr>
          <a:xfrm>
            <a:off x="1886174" y="4244182"/>
            <a:ext cx="529567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80" b="1" i="0" u="none" strike="noStrike" cap="none" dirty="0">
                <a:solidFill>
                  <a:srgbClr val="323232"/>
                </a:solidFill>
                <a:latin typeface="Nixie One"/>
                <a:ea typeface="Nixie One"/>
                <a:cs typeface="Nixie One"/>
                <a:sym typeface="Nixie One"/>
              </a:rPr>
              <a:t>HAPPY </a:t>
            </a:r>
            <a:r>
              <a:rPr lang="en" sz="2880" b="1" dirty="0">
                <a:solidFill>
                  <a:srgbClr val="323232"/>
                </a:solidFill>
                <a:latin typeface="Nixie One"/>
                <a:ea typeface="Nixie One"/>
                <a:cs typeface="Nixie One"/>
                <a:sym typeface="Nixie One"/>
              </a:rPr>
              <a:t>WEEKEND!</a:t>
            </a:r>
            <a:r>
              <a:rPr lang="en" sz="2880" b="1" i="0" u="none" strike="noStrike" cap="none" dirty="0">
                <a:solidFill>
                  <a:srgbClr val="323232"/>
                </a:solidFill>
                <a:latin typeface="Nixie One"/>
                <a:ea typeface="Nixie One"/>
                <a:cs typeface="Nixie One"/>
                <a:sym typeface="Nixie One"/>
              </a:rPr>
              <a:t> </a:t>
            </a:r>
            <a:endParaRPr sz="7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843B1B-73D1-6C8D-750A-BD6A76D71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692" y="1316786"/>
            <a:ext cx="7379633" cy="36898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81F9E8-6A7B-8047-2AE2-75CF5F0278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1643" y="570455"/>
            <a:ext cx="5688061" cy="7193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303">
          <a:extLst>
            <a:ext uri="{FF2B5EF4-FFF2-40B4-BE49-F238E27FC236}">
              <a16:creationId xmlns:a16="http://schemas.microsoft.com/office/drawing/2014/main" id="{CBE29170-A89B-0FF3-0611-F3BAA379D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6">
            <a:extLst>
              <a:ext uri="{FF2B5EF4-FFF2-40B4-BE49-F238E27FC236}">
                <a16:creationId xmlns:a16="http://schemas.microsoft.com/office/drawing/2014/main" id="{4A6671B0-0D98-1F79-7F82-BF94358C95CB}"/>
              </a:ext>
            </a:extLst>
          </p:cNvPr>
          <p:cNvSpPr/>
          <p:nvPr/>
        </p:nvSpPr>
        <p:spPr>
          <a:xfrm>
            <a:off x="-1524000" y="-476250"/>
            <a:ext cx="12192000" cy="6096000"/>
          </a:xfrm>
          <a:custGeom>
            <a:avLst/>
            <a:gdLst/>
            <a:ahLst/>
            <a:cxnLst/>
            <a:rect l="l" t="t" r="r" b="b"/>
            <a:pathLst>
              <a:path w="24384000" h="12192000" extrusionOk="0">
                <a:moveTo>
                  <a:pt x="0" y="0"/>
                </a:moveTo>
                <a:lnTo>
                  <a:pt x="24384000" y="0"/>
                </a:lnTo>
                <a:lnTo>
                  <a:pt x="24384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9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de-DE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06" name="Google Shape;306;p26">
            <a:extLst>
              <a:ext uri="{FF2B5EF4-FFF2-40B4-BE49-F238E27FC236}">
                <a16:creationId xmlns:a16="http://schemas.microsoft.com/office/drawing/2014/main" id="{6A0BE26C-B6A0-5BF0-4E73-86AF60B5A9CE}"/>
              </a:ext>
            </a:extLst>
          </p:cNvPr>
          <p:cNvSpPr txBox="1"/>
          <p:nvPr/>
        </p:nvSpPr>
        <p:spPr>
          <a:xfrm>
            <a:off x="2752880" y="3477775"/>
            <a:ext cx="3638239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880" b="1" i="0" u="none" strike="noStrike" kern="0" cap="none" spc="0" normalizeH="0" baseline="0" noProof="0" dirty="0">
                <a:ln>
                  <a:noFill/>
                </a:ln>
                <a:solidFill>
                  <a:srgbClr val="323232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Texxxx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07" name="Google Shape;307;p26">
            <a:extLst>
              <a:ext uri="{FF2B5EF4-FFF2-40B4-BE49-F238E27FC236}">
                <a16:creationId xmlns:a16="http://schemas.microsoft.com/office/drawing/2014/main" id="{BDB3077A-6D2A-C583-5537-0F2150A12136}"/>
              </a:ext>
            </a:extLst>
          </p:cNvPr>
          <p:cNvSpPr txBox="1"/>
          <p:nvPr/>
        </p:nvSpPr>
        <p:spPr>
          <a:xfrm>
            <a:off x="467832" y="92817"/>
            <a:ext cx="7509023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de-DE" sz="2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Nixie One"/>
                <a:ea typeface="Nixie One"/>
                <a:cs typeface="Nixie One"/>
                <a:sym typeface="Nixie One"/>
              </a:rPr>
              <a:t>Balkendiagramm der UFO-Formen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08" name="Google Shape;308;p26">
            <a:extLst>
              <a:ext uri="{FF2B5EF4-FFF2-40B4-BE49-F238E27FC236}">
                <a16:creationId xmlns:a16="http://schemas.microsoft.com/office/drawing/2014/main" id="{6EBDEE92-7BDA-A799-F76D-BB3EA2E91760}"/>
              </a:ext>
            </a:extLst>
          </p:cNvPr>
          <p:cNvSpPr txBox="1"/>
          <p:nvPr/>
        </p:nvSpPr>
        <p:spPr>
          <a:xfrm>
            <a:off x="1886174" y="4244182"/>
            <a:ext cx="529567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880" b="1" i="0" u="none" strike="noStrike" kern="0" cap="none" spc="0" normalizeH="0" baseline="0" noProof="0" dirty="0">
                <a:ln>
                  <a:noFill/>
                </a:ln>
                <a:solidFill>
                  <a:srgbClr val="323232"/>
                </a:solidFill>
                <a:effectLst/>
                <a:uLnTx/>
                <a:uFillTx/>
                <a:latin typeface="Nixie One"/>
                <a:ea typeface="Nixie One"/>
                <a:cs typeface="Nixie One"/>
                <a:sym typeface="Nixie One"/>
              </a:rPr>
              <a:t>HAPPY WEEKEND! 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2DC142-4E08-9959-1B1F-1C9DED305E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058" y="1309287"/>
            <a:ext cx="7420676" cy="37103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7CD8E8-452A-C27B-9CAF-DAED89B345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5338" y="562956"/>
            <a:ext cx="5749026" cy="71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10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303">
          <a:extLst>
            <a:ext uri="{FF2B5EF4-FFF2-40B4-BE49-F238E27FC236}">
              <a16:creationId xmlns:a16="http://schemas.microsoft.com/office/drawing/2014/main" id="{6C11B0E9-3038-E818-D0C2-DBC2F7B329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6">
            <a:extLst>
              <a:ext uri="{FF2B5EF4-FFF2-40B4-BE49-F238E27FC236}">
                <a16:creationId xmlns:a16="http://schemas.microsoft.com/office/drawing/2014/main" id="{2A79D7C5-F6DF-FF8A-0B69-E1C14C41A512}"/>
              </a:ext>
            </a:extLst>
          </p:cNvPr>
          <p:cNvSpPr/>
          <p:nvPr/>
        </p:nvSpPr>
        <p:spPr>
          <a:xfrm>
            <a:off x="-1524000" y="-476250"/>
            <a:ext cx="12192000" cy="6096000"/>
          </a:xfrm>
          <a:custGeom>
            <a:avLst/>
            <a:gdLst/>
            <a:ahLst/>
            <a:cxnLst/>
            <a:rect l="l" t="t" r="r" b="b"/>
            <a:pathLst>
              <a:path w="24384000" h="12192000" extrusionOk="0">
                <a:moveTo>
                  <a:pt x="0" y="0"/>
                </a:moveTo>
                <a:lnTo>
                  <a:pt x="24384000" y="0"/>
                </a:lnTo>
                <a:lnTo>
                  <a:pt x="24384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39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de-DE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06" name="Google Shape;306;p26">
            <a:extLst>
              <a:ext uri="{FF2B5EF4-FFF2-40B4-BE49-F238E27FC236}">
                <a16:creationId xmlns:a16="http://schemas.microsoft.com/office/drawing/2014/main" id="{0646EE1E-6F2D-8D81-C079-DAEDC4AFD147}"/>
              </a:ext>
            </a:extLst>
          </p:cNvPr>
          <p:cNvSpPr txBox="1"/>
          <p:nvPr/>
        </p:nvSpPr>
        <p:spPr>
          <a:xfrm>
            <a:off x="2752880" y="3477775"/>
            <a:ext cx="3638239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880" b="1" i="0" u="none" strike="noStrike" kern="0" cap="none" spc="0" normalizeH="0" baseline="0" noProof="0" dirty="0">
                <a:ln>
                  <a:noFill/>
                </a:ln>
                <a:solidFill>
                  <a:srgbClr val="323232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Texxxx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07" name="Google Shape;307;p26">
            <a:extLst>
              <a:ext uri="{FF2B5EF4-FFF2-40B4-BE49-F238E27FC236}">
                <a16:creationId xmlns:a16="http://schemas.microsoft.com/office/drawing/2014/main" id="{9F93994B-B7CF-9C09-F1F9-1F5DAE9F8786}"/>
              </a:ext>
            </a:extLst>
          </p:cNvPr>
          <p:cNvSpPr txBox="1"/>
          <p:nvPr/>
        </p:nvSpPr>
        <p:spPr>
          <a:xfrm>
            <a:off x="467832" y="92817"/>
            <a:ext cx="7509023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de-DE" sz="2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Nixie One"/>
                <a:ea typeface="Nixie One"/>
                <a:cs typeface="Nixie One"/>
                <a:sym typeface="Nixie One"/>
              </a:rPr>
              <a:t>Tageszeitliche Verteilung der Sichtungen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08" name="Google Shape;308;p26">
            <a:extLst>
              <a:ext uri="{FF2B5EF4-FFF2-40B4-BE49-F238E27FC236}">
                <a16:creationId xmlns:a16="http://schemas.microsoft.com/office/drawing/2014/main" id="{B941016B-F0E6-B782-14CC-5942B6491117}"/>
              </a:ext>
            </a:extLst>
          </p:cNvPr>
          <p:cNvSpPr txBox="1"/>
          <p:nvPr/>
        </p:nvSpPr>
        <p:spPr>
          <a:xfrm>
            <a:off x="1886174" y="4244182"/>
            <a:ext cx="529567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880" b="1" i="0" u="none" strike="noStrike" kern="0" cap="none" spc="0" normalizeH="0" baseline="0" noProof="0" dirty="0">
                <a:ln>
                  <a:noFill/>
                </a:ln>
                <a:solidFill>
                  <a:srgbClr val="323232"/>
                </a:solidFill>
                <a:effectLst/>
                <a:uLnTx/>
                <a:uFillTx/>
                <a:latin typeface="Nixie One"/>
                <a:ea typeface="Nixie One"/>
                <a:cs typeface="Nixie One"/>
                <a:sym typeface="Nixie One"/>
              </a:rPr>
              <a:t>HAPPY WEEKEND! </a:t>
            </a:r>
            <a:endParaRPr kumimoji="0" sz="7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379272-DE0A-44D6-B6E8-7C998EDAB8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095" y="1255405"/>
            <a:ext cx="7398734" cy="36993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58CCE4-FE2A-4D3C-B738-B5AAD2E1B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7145" y="536015"/>
            <a:ext cx="5712447" cy="71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96461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F0FD71"/>
      </a:dk1>
      <a:lt1>
        <a:srgbClr val="000000"/>
      </a:lt1>
      <a:dk2>
        <a:srgbClr val="F0FD71"/>
      </a:dk2>
      <a:lt2>
        <a:srgbClr val="000000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</Words>
  <Application>Microsoft Office PowerPoint</Application>
  <PresentationFormat>On-screen Show (16:9)</PresentationFormat>
  <Paragraphs>9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Open Sans</vt:lpstr>
      <vt:lpstr>Nixie One</vt:lpstr>
      <vt:lpstr>Arial</vt:lpstr>
      <vt:lpstr>Simple Light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Admin</dc:creator>
  <cp:lastModifiedBy>Theo Kamdem</cp:lastModifiedBy>
  <cp:revision>6</cp:revision>
  <dcterms:modified xsi:type="dcterms:W3CDTF">2025-03-19T09:22:30Z</dcterms:modified>
</cp:coreProperties>
</file>